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6" r:id="rId10"/>
    <p:sldId id="268" r:id="rId11"/>
    <p:sldId id="258" r:id="rId12"/>
    <p:sldId id="269" r:id="rId13"/>
    <p:sldId id="263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anchandrue.net/themes/rangda/" TargetMode="External"/><Relationship Id="rId2" Type="http://schemas.openxmlformats.org/officeDocument/2006/relationships/hyperlink" Target="http://ironsummitmedia.github.io/startbootstrap-freelanc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yxvip.com/papel/" TargetMode="External"/><Relationship Id="rId5" Type="http://schemas.openxmlformats.org/officeDocument/2006/relationships/hyperlink" Target="http://jennylynpereira.com/demo/html/myFolio/" TargetMode="External"/><Relationship Id="rId4" Type="http://schemas.openxmlformats.org/officeDocument/2006/relationships/hyperlink" Target="http://sainathchillapuram.com/BS/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github.com/" TargetMode="External"/><Relationship Id="rId5" Type="http://schemas.openxmlformats.org/officeDocument/2006/relationships/hyperlink" Target="http://getbootstrap.com/getting-started/#download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smatic.com/" TargetMode="External"/><Relationship Id="rId3" Type="http://schemas.openxmlformats.org/officeDocument/2006/relationships/hyperlink" Target="http://html5boilerplate.com/" TargetMode="External"/><Relationship Id="rId7" Type="http://schemas.openxmlformats.org/officeDocument/2006/relationships/hyperlink" Target="https://color.adobe.com/explore/newest/?time=all" TargetMode="External"/><Relationship Id="rId2" Type="http://schemas.openxmlformats.org/officeDocument/2006/relationships/hyperlink" Target="http://www.visualstudio.com/products/visual-studio-express-v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jasonbutz.info/bootstrap-lightbox/" TargetMode="External"/><Relationship Id="rId5" Type="http://schemas.openxmlformats.org/officeDocument/2006/relationships/hyperlink" Target="http://fortawesome.github.io/Font-Awesome/" TargetMode="External"/><Relationship Id="rId4" Type="http://schemas.openxmlformats.org/officeDocument/2006/relationships/hyperlink" Target="http://bootswatch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www.microsoftvirtualacademy.com/training-courses/html5-css3-fundamentals-development-for-absolute-beginn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3/04/26/css-boilerplates-frameworks/" TargetMode="External"/><Relationship Id="rId2" Type="http://schemas.openxmlformats.org/officeDocument/2006/relationships/hyperlink" Target="http://designinstruct.com/roundups/html5-frame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gv.com.my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Responsive web design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WWCODE-KL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6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idea on portfolio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http://ironsummitmedia.github.io/startbootstrap-freelancer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>
                <a:hlinkClick r:id="rId3"/>
              </a:rPr>
              <a:t>http://chanchandrue.net/themes/rangda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r>
              <a:rPr lang="en-GB" dirty="0">
                <a:hlinkClick r:id="rId4"/>
              </a:rPr>
              <a:t>http://sainathchillapuram.com/BS/ts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r>
              <a:rPr lang="en-GB" dirty="0">
                <a:hlinkClick r:id="rId5"/>
              </a:rPr>
              <a:t>http://jennylynpereira.com/demo/html/myFolio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r>
              <a:rPr lang="en-GB" dirty="0">
                <a:hlinkClick r:id="rId6"/>
              </a:rPr>
              <a:t>http://</a:t>
            </a:r>
            <a:r>
              <a:rPr lang="en-GB">
                <a:hlinkClick r:id="rId6"/>
              </a:rPr>
              <a:t>myxvip.com/papel</a:t>
            </a:r>
            <a:r>
              <a:rPr lang="en-GB" smtClean="0">
                <a:hlinkClick r:id="rId6"/>
              </a:rPr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970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Minimal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1398" y="2357857"/>
            <a:ext cx="3284403" cy="1932380"/>
            <a:chOff x="491398" y="2357857"/>
            <a:chExt cx="3284403" cy="19323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98" y="2357857"/>
              <a:ext cx="3284403" cy="114589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1065557" y="3607222"/>
              <a:ext cx="2019128" cy="68301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Browser</a:t>
              </a:r>
              <a:endParaRPr lang="en-GB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99084" y="2254382"/>
            <a:ext cx="3359335" cy="2035855"/>
            <a:chOff x="3999084" y="2254382"/>
            <a:chExt cx="3359335" cy="20358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8727"/>
            <a:stretch/>
          </p:blipFill>
          <p:spPr>
            <a:xfrm>
              <a:off x="3999084" y="2254382"/>
              <a:ext cx="3359335" cy="135284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669187" y="3607222"/>
              <a:ext cx="2019128" cy="68301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Text editor</a:t>
              </a:r>
              <a:endParaRPr lang="en-GB" sz="3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02128" y="2488215"/>
            <a:ext cx="3593916" cy="1802021"/>
            <a:chOff x="8002128" y="2488215"/>
            <a:chExt cx="3593916" cy="18020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2128" y="2488215"/>
              <a:ext cx="3593916" cy="885173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8340710" y="3607221"/>
              <a:ext cx="3059641" cy="68301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CSS Framework</a:t>
              </a:r>
              <a:endParaRPr lang="en-GB" sz="32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32967" y="5953941"/>
            <a:ext cx="630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Bootstrap 3: </a:t>
            </a:r>
            <a:r>
              <a:rPr lang="en-GB" dirty="0">
                <a:hlinkClick r:id="rId5"/>
              </a:rPr>
              <a:t>http://getbootstrap.com/getting-started/#download</a:t>
            </a:r>
            <a:endParaRPr lang="en-GB" dirty="0"/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972462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Starter kit: </a:t>
            </a:r>
            <a:r>
              <a:rPr lang="en-GB" dirty="0" smtClean="0">
                <a:hlinkClick r:id="rId6"/>
              </a:rPr>
              <a:t>www.github.com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0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Nice to have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600" smtClean="0"/>
              <a:t>Visual </a:t>
            </a:r>
            <a:r>
              <a:rPr lang="en-GB" sz="1600" dirty="0"/>
              <a:t>studio web express or community version: </a:t>
            </a:r>
            <a:endParaRPr lang="en-GB" sz="1600" dirty="0" smtClean="0"/>
          </a:p>
          <a:p>
            <a:r>
              <a:rPr lang="en-GB" sz="1600" dirty="0" smtClean="0">
                <a:hlinkClick r:id="rId2"/>
              </a:rPr>
              <a:t>http</a:t>
            </a:r>
            <a:r>
              <a:rPr lang="en-GB" sz="1600" dirty="0">
                <a:hlinkClick r:id="rId2"/>
              </a:rPr>
              <a:t>://www.visualstudio.com/products/visual-studio-express-vs</a:t>
            </a:r>
            <a:r>
              <a:rPr lang="en-GB" sz="1600" dirty="0"/>
              <a:t> </a:t>
            </a:r>
          </a:p>
          <a:p>
            <a:r>
              <a:rPr lang="en-GB" sz="1600" dirty="0"/>
              <a:t>HTML5 boilerplate: </a:t>
            </a:r>
            <a:endParaRPr lang="en-GB" sz="1600" dirty="0" smtClean="0"/>
          </a:p>
          <a:p>
            <a:r>
              <a:rPr lang="en-GB" sz="1600" dirty="0" smtClean="0">
                <a:hlinkClick r:id="rId3"/>
              </a:rPr>
              <a:t>http</a:t>
            </a:r>
            <a:r>
              <a:rPr lang="en-GB" sz="1600" dirty="0">
                <a:hlinkClick r:id="rId3"/>
              </a:rPr>
              <a:t>://html5boilerplate.com/</a:t>
            </a:r>
            <a:endParaRPr lang="en-GB" sz="1600" dirty="0"/>
          </a:p>
          <a:p>
            <a:r>
              <a:rPr lang="en-GB" sz="1600" dirty="0"/>
              <a:t>Nice bootstrap theme @ </a:t>
            </a:r>
            <a:r>
              <a:rPr lang="en-GB" sz="1600" dirty="0" err="1"/>
              <a:t>Bootswatch</a:t>
            </a:r>
            <a:r>
              <a:rPr lang="en-GB" sz="1600" dirty="0"/>
              <a:t>: </a:t>
            </a:r>
            <a:endParaRPr lang="en-GB" sz="1600" dirty="0" smtClean="0"/>
          </a:p>
          <a:p>
            <a:r>
              <a:rPr lang="en-GB" sz="1600" dirty="0" smtClean="0">
                <a:hlinkClick r:id="rId4"/>
              </a:rPr>
              <a:t>http</a:t>
            </a:r>
            <a:r>
              <a:rPr lang="en-GB" sz="1600" dirty="0">
                <a:hlinkClick r:id="rId4"/>
              </a:rPr>
              <a:t>://bootswatch.com</a:t>
            </a:r>
            <a:r>
              <a:rPr lang="en-GB" sz="160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Nice icon @ Font awesome: </a:t>
            </a:r>
          </a:p>
          <a:p>
            <a:r>
              <a:rPr lang="en-GB" sz="1600" dirty="0">
                <a:hlinkClick r:id="rId5"/>
              </a:rPr>
              <a:t>http://fortawesome.github.io/Font-Awesome/</a:t>
            </a:r>
            <a:r>
              <a:rPr lang="en-GB" sz="1600" dirty="0"/>
              <a:t> </a:t>
            </a:r>
          </a:p>
          <a:p>
            <a:r>
              <a:rPr lang="en-GB" sz="1600" dirty="0"/>
              <a:t>Beautiful image modal @ </a:t>
            </a:r>
            <a:r>
              <a:rPr lang="en-GB" sz="1600" dirty="0" err="1"/>
              <a:t>Lightbox</a:t>
            </a:r>
            <a:r>
              <a:rPr lang="en-GB" sz="1600" dirty="0"/>
              <a:t> for bootstrap 3: </a:t>
            </a:r>
          </a:p>
          <a:p>
            <a:r>
              <a:rPr lang="en-GB" sz="1600" dirty="0">
                <a:hlinkClick r:id="rId6"/>
              </a:rPr>
              <a:t>http://www.jasonbutz.info/bootstrap-lightbox/</a:t>
            </a:r>
            <a:r>
              <a:rPr lang="en-GB" sz="1600" dirty="0"/>
              <a:t> </a:t>
            </a:r>
          </a:p>
          <a:p>
            <a:r>
              <a:rPr lang="en-GB" sz="1600" dirty="0"/>
              <a:t>Nice </a:t>
            </a:r>
            <a:r>
              <a:rPr lang="en-GB" sz="1600" dirty="0" err="1"/>
              <a:t>color</a:t>
            </a:r>
            <a:r>
              <a:rPr lang="en-GB" sz="1600" dirty="0"/>
              <a:t> scheme @ Adobe CC</a:t>
            </a:r>
          </a:p>
          <a:p>
            <a:r>
              <a:rPr lang="en-GB" sz="1600" dirty="0">
                <a:hlinkClick r:id="rId7"/>
              </a:rPr>
              <a:t>https://color.adobe.com/explore/newest/?time=all</a:t>
            </a:r>
            <a:r>
              <a:rPr lang="en-GB" sz="1600" dirty="0"/>
              <a:t> </a:t>
            </a:r>
          </a:p>
          <a:p>
            <a:r>
              <a:rPr lang="en-GB" sz="1600" dirty="0"/>
              <a:t>CSS Gradient helper</a:t>
            </a:r>
          </a:p>
          <a:p>
            <a:r>
              <a:rPr lang="en-GB" sz="1600" dirty="0">
                <a:hlinkClick r:id="rId8"/>
              </a:rPr>
              <a:t>http://www.cssmatic.com/</a:t>
            </a:r>
            <a:r>
              <a:rPr lang="en-GB" sz="1600" dirty="0"/>
              <a:t> 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2018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useful kick start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HTML5 for absolute beginners</a:t>
            </a:r>
          </a:p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www.microsoftvirtualacademy.com/training-courses/html5-css3-fundamentals-development-for-absolute-beginners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famous W3schools</a:t>
            </a:r>
          </a:p>
          <a:p>
            <a:r>
              <a:rPr lang="en-GB" dirty="0">
                <a:hlinkClick r:id="rId3"/>
              </a:rPr>
              <a:t>http://www.w3schools.com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92" y="3457243"/>
            <a:ext cx="1896916" cy="84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380" y="3457243"/>
            <a:ext cx="1762276" cy="856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712" y="3423935"/>
            <a:ext cx="2414144" cy="866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248" y="1791892"/>
            <a:ext cx="1694232" cy="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Responsive frameworks</a:t>
            </a:r>
            <a:endParaRPr lang="en-GB" dirty="0"/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://designinstruct.com/roundups/html5-frameworks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</a:p>
          <a:p>
            <a:r>
              <a:rPr lang="en-GB" dirty="0">
                <a:hlinkClick r:id="rId3"/>
              </a:rPr>
              <a:t>http://mashable.com/2013/04/26/css-boilerplates-frameworks</a:t>
            </a:r>
            <a:r>
              <a:rPr lang="en-GB" dirty="0" smtClean="0">
                <a:hlinkClick r:id="rId3"/>
              </a:rPr>
              <a:t>/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8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3" y="361507"/>
            <a:ext cx="10058400" cy="57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615611" y="1387548"/>
            <a:ext cx="6826102" cy="35300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 smtClean="0"/>
              <a:t>One website, Many devices.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9034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687099"/>
            <a:ext cx="7261039" cy="3851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78" y="687099"/>
            <a:ext cx="3925297" cy="2233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778" y="3147233"/>
            <a:ext cx="2433388" cy="2030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262" y="3147233"/>
            <a:ext cx="1373813" cy="2073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3794" y="5853224"/>
            <a:ext cx="275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Example: </a:t>
            </a:r>
            <a:r>
              <a:rPr lang="en-GB" dirty="0" smtClean="0">
                <a:hlinkClick r:id="rId6"/>
              </a:rPr>
              <a:t>www.tgv.com.my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96632" y="483781"/>
            <a:ext cx="6826102" cy="207334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 smtClean="0"/>
              <a:t>Nice. But how?</a:t>
            </a:r>
            <a:endParaRPr lang="en-GB" sz="6600" dirty="0"/>
          </a:p>
        </p:txBody>
      </p:sp>
      <p:pic>
        <p:nvPicPr>
          <p:cNvPr id="1026" name="Picture 2" descr="http://www.sharemarketschool.com/wp-content/uploads/2011/05/how_to_choose_website_designer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55" y="2848122"/>
            <a:ext cx="3472045" cy="34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4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92325" y="1876646"/>
            <a:ext cx="6826102" cy="2073349"/>
          </a:xfrm>
          <a:prstGeom prst="roundRect">
            <a:avLst/>
          </a:prstGeom>
          <a:solidFill>
            <a:srgbClr val="DC432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 smtClean="0"/>
              <a:t>CHALLENGE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251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19915" y="983513"/>
            <a:ext cx="6826102" cy="4171506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 smtClean="0"/>
              <a:t>Build your own </a:t>
            </a:r>
            <a:r>
              <a:rPr lang="en-GB" sz="6600" dirty="0" smtClean="0">
                <a:solidFill>
                  <a:srgbClr val="FFC000"/>
                </a:solidFill>
              </a:rPr>
              <a:t>responsive</a:t>
            </a:r>
            <a:r>
              <a:rPr lang="en-GB" sz="6600" dirty="0" smtClean="0"/>
              <a:t> portfolio.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2130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44002" y="3369067"/>
            <a:ext cx="3140518" cy="2431271"/>
            <a:chOff x="1079205" y="3369067"/>
            <a:chExt cx="3140518" cy="2431271"/>
          </a:xfrm>
        </p:grpSpPr>
        <p:pic>
          <p:nvPicPr>
            <p:cNvPr id="2052" name="Picture 4" descr="http://i1.kym-cdn.com/photos/images/facebook/000/198/676/challenge-denied-rage-fac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05" y="3444949"/>
              <a:ext cx="3140518" cy="23553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Multiply 9"/>
            <p:cNvSpPr/>
            <p:nvPr/>
          </p:nvSpPr>
          <p:spPr>
            <a:xfrm>
              <a:off x="1079205" y="3369067"/>
              <a:ext cx="691116" cy="76168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27337" y="678750"/>
            <a:ext cx="5559385" cy="5456236"/>
            <a:chOff x="5062540" y="678750"/>
            <a:chExt cx="5559385" cy="5456236"/>
          </a:xfrm>
        </p:grpSpPr>
        <p:pic>
          <p:nvPicPr>
            <p:cNvPr id="2060" name="Picture 12" descr="http://aaronsoundguy.files.wordpress.com/2014/01/famous-characters-troll-face-challenge-accepted-25655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540" y="678750"/>
              <a:ext cx="5163841" cy="516384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5-Point Star 3"/>
            <p:cNvSpPr/>
            <p:nvPr/>
          </p:nvSpPr>
          <p:spPr>
            <a:xfrm>
              <a:off x="9133367" y="4584873"/>
              <a:ext cx="1488558" cy="1550113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44002" y="678749"/>
            <a:ext cx="3141920" cy="2581922"/>
            <a:chOff x="1079205" y="678749"/>
            <a:chExt cx="3141920" cy="2581922"/>
          </a:xfrm>
        </p:grpSpPr>
        <p:pic>
          <p:nvPicPr>
            <p:cNvPr id="2050" name="Picture 2" descr="http://i2.kym-cdn.com/photos/images/newsfeed/000/266/158/d8b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05" y="678749"/>
              <a:ext cx="3141920" cy="251353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Multiply 11"/>
            <p:cNvSpPr/>
            <p:nvPr/>
          </p:nvSpPr>
          <p:spPr>
            <a:xfrm>
              <a:off x="3464442" y="2498989"/>
              <a:ext cx="691116" cy="76168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28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1097280" y="1876649"/>
            <a:ext cx="4495446" cy="88959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1. Decide on your content. </a:t>
            </a:r>
            <a:endParaRPr lang="en-GB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1097280" y="2887922"/>
            <a:ext cx="4495446" cy="88959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2</a:t>
            </a:r>
            <a:r>
              <a:rPr lang="en-GB" sz="2000" dirty="0" smtClean="0"/>
              <a:t>. Design the layout.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85" y="3016807"/>
            <a:ext cx="1201479" cy="63182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97280" y="3899195"/>
            <a:ext cx="4495446" cy="88959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3. (Optional) Pick a framework.</a:t>
            </a:r>
            <a:endParaRPr lang="en-GB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79" y="4001043"/>
            <a:ext cx="685896" cy="68589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97280" y="4910469"/>
            <a:ext cx="4495446" cy="88959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4. Let’s code!</a:t>
            </a: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777" y="5176852"/>
            <a:ext cx="1835999" cy="491502"/>
          </a:xfrm>
          <a:prstGeom prst="rect">
            <a:avLst/>
          </a:prstGeom>
        </p:spPr>
      </p:pic>
      <p:pic>
        <p:nvPicPr>
          <p:cNvPr id="3074" name="Picture 2" descr="http://www.digitalsherpa.com/blog/wp-content/uploads/2012/12/content-marketing-manageme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76" y="2001594"/>
            <a:ext cx="639701" cy="639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</TotalTime>
  <Words>197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Responsive web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</vt:lpstr>
      <vt:lpstr>Some idea on portfolio</vt:lpstr>
      <vt:lpstr>Minimal tools</vt:lpstr>
      <vt:lpstr>Nice to have tools</vt:lpstr>
      <vt:lpstr>Some useful kick start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Jecelyn Yeen</dc:creator>
  <cp:lastModifiedBy>Jecelyn Yeen</cp:lastModifiedBy>
  <cp:revision>41</cp:revision>
  <dcterms:created xsi:type="dcterms:W3CDTF">2014-11-23T10:26:03Z</dcterms:created>
  <dcterms:modified xsi:type="dcterms:W3CDTF">2014-11-24T18:56:06Z</dcterms:modified>
</cp:coreProperties>
</file>